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669088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3042" y="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FF323-1920-4AA1-9DBC-1264F8DB7D31}" type="datetimeFigureOut">
              <a:rPr lang="fr-FR" smtClean="0"/>
              <a:t>31/03/2017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20DA8-F0C9-4EE6-A675-A971EF1A48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7887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FF323-1920-4AA1-9DBC-1264F8DB7D31}" type="datetimeFigureOut">
              <a:rPr lang="fr-FR" smtClean="0"/>
              <a:t>31/03/2017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20DA8-F0C9-4EE6-A675-A971EF1A48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1592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FF323-1920-4AA1-9DBC-1264F8DB7D31}" type="datetimeFigureOut">
              <a:rPr lang="fr-FR" smtClean="0"/>
              <a:t>31/03/2017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20DA8-F0C9-4EE6-A675-A971EF1A48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5393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FF323-1920-4AA1-9DBC-1264F8DB7D31}" type="datetimeFigureOut">
              <a:rPr lang="fr-FR" smtClean="0"/>
              <a:t>31/03/2017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20DA8-F0C9-4EE6-A675-A971EF1A48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2710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FF323-1920-4AA1-9DBC-1264F8DB7D31}" type="datetimeFigureOut">
              <a:rPr lang="fr-FR" smtClean="0"/>
              <a:t>31/03/2017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20DA8-F0C9-4EE6-A675-A971EF1A48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8304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FF323-1920-4AA1-9DBC-1264F8DB7D31}" type="datetimeFigureOut">
              <a:rPr lang="fr-FR" smtClean="0"/>
              <a:t>31/03/2017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20DA8-F0C9-4EE6-A675-A971EF1A48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0866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FF323-1920-4AA1-9DBC-1264F8DB7D31}" type="datetimeFigureOut">
              <a:rPr lang="fr-FR" smtClean="0"/>
              <a:t>31/03/2017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20DA8-F0C9-4EE6-A675-A971EF1A48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1638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FF323-1920-4AA1-9DBC-1264F8DB7D31}" type="datetimeFigureOut">
              <a:rPr lang="fr-FR" smtClean="0"/>
              <a:t>31/03/2017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20DA8-F0C9-4EE6-A675-A971EF1A48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7773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FF323-1920-4AA1-9DBC-1264F8DB7D31}" type="datetimeFigureOut">
              <a:rPr lang="fr-FR" smtClean="0"/>
              <a:t>31/03/2017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20DA8-F0C9-4EE6-A675-A971EF1A48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7423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FF323-1920-4AA1-9DBC-1264F8DB7D31}" type="datetimeFigureOut">
              <a:rPr lang="fr-FR" smtClean="0"/>
              <a:t>31/03/2017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20DA8-F0C9-4EE6-A675-A971EF1A48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339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FF323-1920-4AA1-9DBC-1264F8DB7D31}" type="datetimeFigureOut">
              <a:rPr lang="fr-FR" smtClean="0"/>
              <a:t>31/03/2017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20DA8-F0C9-4EE6-A675-A971EF1A48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2628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AFF323-1920-4AA1-9DBC-1264F8DB7D31}" type="datetimeFigureOut">
              <a:rPr lang="fr-FR" smtClean="0"/>
              <a:t>31/03/2017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A20DA8-F0C9-4EE6-A675-A971EF1A48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4452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mailto:piece.buloc@orange.f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014"/>
          <a:stretch/>
        </p:blipFill>
        <p:spPr bwMode="auto">
          <a:xfrm>
            <a:off x="886407" y="704941"/>
            <a:ext cx="4990865" cy="914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3" y="179330"/>
            <a:ext cx="2448272" cy="657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332656" y="7620724"/>
            <a:ext cx="6067815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u="sng" dirty="0">
                <a:solidFill>
                  <a:srgbClr val="FF0000"/>
                </a:solidFill>
              </a:rPr>
              <a:t>CONDITIONS DE L’OFFRE :</a:t>
            </a:r>
          </a:p>
          <a:p>
            <a:endParaRPr lang="fr-FR" sz="400" b="1" u="sng" dirty="0">
              <a:solidFill>
                <a:srgbClr val="FF0000"/>
              </a:solidFill>
            </a:endParaRPr>
          </a:p>
          <a:p>
            <a:r>
              <a:rPr lang="fr-FR" sz="1500" b="1" dirty="0"/>
              <a:t>Pour toute commande</a:t>
            </a:r>
          </a:p>
          <a:p>
            <a:r>
              <a:rPr lang="fr-FR" sz="1500" dirty="0"/>
              <a:t>     Remise de 10% sur le tarif selon l’article concerné</a:t>
            </a:r>
            <a:endParaRPr lang="fr-FR" sz="400" dirty="0"/>
          </a:p>
          <a:p>
            <a:r>
              <a:rPr lang="fr-FR" sz="1500" dirty="0"/>
              <a:t>Nous restons à votre disposition pour tout renseignement complémentaire </a:t>
            </a:r>
          </a:p>
          <a:p>
            <a:r>
              <a:rPr lang="fr-FR" sz="1500" dirty="0"/>
              <a:t>sur cette nouvelle offre. Adressez-vous à </a:t>
            </a:r>
            <a:r>
              <a:rPr lang="fr-FR" sz="1500" dirty="0">
                <a:hlinkClick r:id="rId4"/>
              </a:rPr>
              <a:t>pieces@buloc.fr</a:t>
            </a:r>
            <a:endParaRPr lang="fr-FR" sz="1500" dirty="0"/>
          </a:p>
          <a:p>
            <a:endParaRPr lang="fr-FR" sz="400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4664" y="8244408"/>
            <a:ext cx="145612" cy="153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260648" y="1475656"/>
            <a:ext cx="648072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500" b="1" dirty="0">
                <a:latin typeface="Arial Black" pitchFamily="34" charset="0"/>
              </a:rPr>
              <a:t>Du 01/04 au 30/04/2017</a:t>
            </a:r>
          </a:p>
        </p:txBody>
      </p:sp>
      <p:sp>
        <p:nvSpPr>
          <p:cNvPr id="11" name="Explosion 1 10"/>
          <p:cNvSpPr/>
          <p:nvPr/>
        </p:nvSpPr>
        <p:spPr>
          <a:xfrm>
            <a:off x="4581128" y="107504"/>
            <a:ext cx="2232248" cy="1080120"/>
          </a:xfrm>
          <a:prstGeom prst="irregularSeal1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5085184" y="232936"/>
            <a:ext cx="1279517" cy="73866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200" b="0" cap="none" spc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-10%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60648" y="1763688"/>
            <a:ext cx="3024033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fr-FR" sz="5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Lubrifiants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632" y="5491634"/>
            <a:ext cx="6624736" cy="2104702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44624" y="2555776"/>
            <a:ext cx="3372718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fr-FR" sz="2000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 panose="020B0806030902050204" pitchFamily="34" charset="0"/>
              </a:rPr>
              <a:t>Yanmar</a:t>
            </a:r>
            <a:r>
              <a:rPr lang="fr-FR" sz="2000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fr-FR" sz="2000" cap="none" spc="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 panose="020B0806030902050204" pitchFamily="34" charset="0"/>
              </a:rPr>
              <a:t>powerdiesel</a:t>
            </a:r>
            <a:r>
              <a:rPr lang="fr-FR" sz="2000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</a:p>
          <a:p>
            <a:pPr algn="ctr"/>
            <a:r>
              <a:rPr lang="fr-FR" sz="2000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 panose="020B0806030902050204" pitchFamily="34" charset="0"/>
              </a:rPr>
              <a:t>ultra SAE 10W30</a:t>
            </a:r>
          </a:p>
          <a:p>
            <a:pPr algn="ctr"/>
            <a:endParaRPr lang="fr-FR" sz="400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Impact" panose="020B0806030902050204" pitchFamily="34" charset="0"/>
            </a:endParaRPr>
          </a:p>
          <a:p>
            <a:pPr algn="ctr"/>
            <a:r>
              <a:rPr lang="fr-FR" sz="200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 panose="020B0806030902050204" pitchFamily="34" charset="0"/>
              </a:rPr>
              <a:t>Yanmar</a:t>
            </a:r>
            <a:r>
              <a:rPr lang="fr-FR" sz="20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fr-FR" sz="200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 panose="020B0806030902050204" pitchFamily="34" charset="0"/>
              </a:rPr>
              <a:t>powerdiesel</a:t>
            </a:r>
            <a:r>
              <a:rPr lang="fr-FR" sz="20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</a:p>
          <a:p>
            <a:pPr algn="ctr"/>
            <a:r>
              <a:rPr lang="fr-FR" sz="20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 panose="020B0806030902050204" pitchFamily="34" charset="0"/>
              </a:rPr>
              <a:t>Eco New </a:t>
            </a:r>
            <a:r>
              <a:rPr lang="fr-FR" sz="200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 panose="020B0806030902050204" pitchFamily="34" charset="0"/>
              </a:rPr>
              <a:t>engine</a:t>
            </a:r>
            <a:r>
              <a:rPr lang="fr-FR" sz="20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 panose="020B0806030902050204" pitchFamily="34" charset="0"/>
              </a:rPr>
              <a:t> T38</a:t>
            </a:r>
          </a:p>
          <a:p>
            <a:pPr algn="ctr"/>
            <a:endParaRPr lang="fr-FR" sz="4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Impact" panose="020B0806030902050204" pitchFamily="34" charset="0"/>
            </a:endParaRPr>
          </a:p>
          <a:p>
            <a:pPr algn="ctr"/>
            <a:r>
              <a:rPr lang="fr-FR" sz="200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 panose="020B0806030902050204" pitchFamily="34" charset="0"/>
              </a:rPr>
              <a:t>Yanmar</a:t>
            </a:r>
            <a:r>
              <a:rPr lang="fr-FR" sz="20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fr-FR" sz="200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 panose="020B0806030902050204" pitchFamily="34" charset="0"/>
              </a:rPr>
              <a:t>powerdiesel</a:t>
            </a:r>
            <a:r>
              <a:rPr lang="fr-FR" sz="20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 panose="020B0806030902050204" pitchFamily="34" charset="0"/>
              </a:rPr>
              <a:t> </a:t>
            </a:r>
            <a:r>
              <a:rPr lang="fr-FR" sz="200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 panose="020B0806030902050204" pitchFamily="34" charset="0"/>
              </a:rPr>
              <a:t>hydr</a:t>
            </a:r>
            <a:r>
              <a:rPr lang="fr-FR" sz="20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 panose="020B0806030902050204" pitchFamily="34" charset="0"/>
              </a:rPr>
              <a:t>. HVI</a:t>
            </a:r>
          </a:p>
          <a:p>
            <a:pPr algn="ctr"/>
            <a:endParaRPr lang="fr-FR" sz="4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Impact" panose="020B0806030902050204" pitchFamily="34" charset="0"/>
            </a:endParaRPr>
          </a:p>
          <a:p>
            <a:pPr algn="ctr"/>
            <a:r>
              <a:rPr lang="fr-FR" sz="200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 panose="020B0806030902050204" pitchFamily="34" charset="0"/>
              </a:rPr>
              <a:t>Yanmar</a:t>
            </a:r>
            <a:r>
              <a:rPr lang="fr-FR" sz="20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 panose="020B0806030902050204" pitchFamily="34" charset="0"/>
              </a:rPr>
              <a:t> powergearGL-4</a:t>
            </a:r>
          </a:p>
          <a:p>
            <a:pPr algn="ctr"/>
            <a:endParaRPr lang="fr-FR" sz="4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Impact" panose="020B0806030902050204" pitchFamily="34" charset="0"/>
            </a:endParaRPr>
          </a:p>
          <a:p>
            <a:pPr algn="ctr"/>
            <a:r>
              <a:rPr lang="fr-FR" sz="200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 panose="020B0806030902050204" pitchFamily="34" charset="0"/>
              </a:rPr>
              <a:t>Yanmar</a:t>
            </a:r>
            <a:r>
              <a:rPr lang="fr-FR" sz="20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 panose="020B0806030902050204" pitchFamily="34" charset="0"/>
              </a:rPr>
              <a:t> power </a:t>
            </a:r>
            <a:r>
              <a:rPr lang="fr-FR" sz="200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 panose="020B0806030902050204" pitchFamily="34" charset="0"/>
              </a:rPr>
              <a:t>unigrade</a:t>
            </a:r>
            <a:r>
              <a:rPr lang="fr-FR" sz="20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 panose="020B0806030902050204" pitchFamily="34" charset="0"/>
              </a:rPr>
              <a:t> SAE30</a:t>
            </a:r>
          </a:p>
          <a:p>
            <a:pPr algn="ctr"/>
            <a:endParaRPr lang="fr-FR" sz="4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Impact" panose="020B0806030902050204" pitchFamily="34" charset="0"/>
            </a:endParaRPr>
          </a:p>
          <a:p>
            <a:pPr algn="ctr"/>
            <a:r>
              <a:rPr lang="fr-FR" sz="200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 panose="020B0806030902050204" pitchFamily="34" charset="0"/>
              </a:rPr>
              <a:t>Yanmar</a:t>
            </a:r>
            <a:r>
              <a:rPr lang="fr-FR" sz="20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 panose="020B0806030902050204" pitchFamily="34" charset="0"/>
              </a:rPr>
              <a:t> power </a:t>
            </a:r>
            <a:r>
              <a:rPr lang="fr-FR" sz="200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 panose="020B0806030902050204" pitchFamily="34" charset="0"/>
              </a:rPr>
              <a:t>coolan</a:t>
            </a:r>
            <a:r>
              <a:rPr lang="fr-FR" sz="20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 panose="020B0806030902050204" pitchFamily="34" charset="0"/>
              </a:rPr>
              <a:t> « </a:t>
            </a:r>
            <a:r>
              <a:rPr lang="fr-FR" sz="200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 panose="020B0806030902050204" pitchFamily="34" charset="0"/>
              </a:rPr>
              <a:t>blue</a:t>
            </a:r>
            <a:r>
              <a:rPr lang="fr-FR" sz="20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mpact" panose="020B0806030902050204" pitchFamily="34" charset="0"/>
              </a:rPr>
              <a:t> »</a:t>
            </a:r>
          </a:p>
          <a:p>
            <a:pPr algn="ctr"/>
            <a:endParaRPr lang="fr-FR" sz="20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Impact" panose="020B0806030902050204" pitchFamily="34" charset="0"/>
            </a:endParaRPr>
          </a:p>
          <a:p>
            <a:pPr algn="ctr"/>
            <a:endParaRPr lang="fr-FR" sz="20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Impact" panose="020B0806030902050204" pitchFamily="34" charset="0"/>
            </a:endParaRPr>
          </a:p>
          <a:p>
            <a:pPr algn="ctr"/>
            <a:endParaRPr lang="fr-FR" sz="2000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7512" y="1907704"/>
            <a:ext cx="3343856" cy="3811577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218" y="7596336"/>
            <a:ext cx="2624150" cy="64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90267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2215</TotalTime>
  <Words>73</Words>
  <Application>Microsoft Office PowerPoint</Application>
  <PresentationFormat>Affichage à l'écran (4:3)</PresentationFormat>
  <Paragraphs>23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Impact</vt:lpstr>
      <vt:lpstr>Thème Office</vt:lpstr>
      <vt:lpstr>Présentation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Buloc</dc:creator>
  <cp:lastModifiedBy>Gestion</cp:lastModifiedBy>
  <cp:revision>28</cp:revision>
  <cp:lastPrinted>2016-03-31T14:05:14Z</cp:lastPrinted>
  <dcterms:created xsi:type="dcterms:W3CDTF">2014-08-29T14:40:28Z</dcterms:created>
  <dcterms:modified xsi:type="dcterms:W3CDTF">2017-03-31T08:15:08Z</dcterms:modified>
</cp:coreProperties>
</file>