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78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59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39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271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30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86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638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77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42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33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62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FF323-1920-4AA1-9DBC-1264F8DB7D31}" type="datetimeFigureOut">
              <a:rPr lang="fr-FR" smtClean="0"/>
              <a:t>31/03/2017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20DA8-F0C9-4EE6-A675-A971EF1A48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4452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piece.buloc@orang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014"/>
          <a:stretch/>
        </p:blipFill>
        <p:spPr bwMode="auto">
          <a:xfrm>
            <a:off x="886407" y="704941"/>
            <a:ext cx="4990865" cy="914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3" y="179330"/>
            <a:ext cx="2448272" cy="657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332656" y="7620724"/>
            <a:ext cx="6067815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>
                <a:solidFill>
                  <a:srgbClr val="FF0000"/>
                </a:solidFill>
              </a:rPr>
              <a:t>CONDITIONS DE L’OFFRE :</a:t>
            </a:r>
          </a:p>
          <a:p>
            <a:endParaRPr lang="fr-FR" sz="400" b="1" u="sng" dirty="0">
              <a:solidFill>
                <a:srgbClr val="FF0000"/>
              </a:solidFill>
            </a:endParaRPr>
          </a:p>
          <a:p>
            <a:r>
              <a:rPr lang="fr-FR" sz="1500" b="1" dirty="0"/>
              <a:t>Pour toute commande</a:t>
            </a:r>
          </a:p>
          <a:p>
            <a:r>
              <a:rPr lang="fr-FR" sz="1500" dirty="0"/>
              <a:t>     Remise de 10% sur le tarif selon l’article concerné</a:t>
            </a:r>
            <a:endParaRPr lang="fr-FR" sz="400" dirty="0"/>
          </a:p>
          <a:p>
            <a:r>
              <a:rPr lang="fr-FR" sz="1500" dirty="0"/>
              <a:t>Nous restons à votre disposition pour tout renseignement complémentaire </a:t>
            </a:r>
          </a:p>
          <a:p>
            <a:r>
              <a:rPr lang="fr-FR" sz="1500" dirty="0"/>
              <a:t>sur cette nouvelle offre. Adressez-vous à </a:t>
            </a:r>
            <a:r>
              <a:rPr lang="fr-FR" sz="1500" dirty="0">
                <a:hlinkClick r:id="rId4"/>
              </a:rPr>
              <a:t>pieces@buloc.fr</a:t>
            </a:r>
            <a:endParaRPr lang="fr-FR" sz="1500" dirty="0"/>
          </a:p>
          <a:p>
            <a:endParaRPr lang="fr-FR" sz="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4664" y="8244408"/>
            <a:ext cx="145612" cy="15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260648" y="1475656"/>
            <a:ext cx="64807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500" b="1" dirty="0">
                <a:latin typeface="Arial Black" pitchFamily="34" charset="0"/>
              </a:rPr>
              <a:t>Du 01/04 au 30/04/2017</a:t>
            </a:r>
          </a:p>
        </p:txBody>
      </p:sp>
      <p:sp>
        <p:nvSpPr>
          <p:cNvPr id="11" name="Explosion 1 10"/>
          <p:cNvSpPr/>
          <p:nvPr/>
        </p:nvSpPr>
        <p:spPr>
          <a:xfrm>
            <a:off x="4581128" y="107504"/>
            <a:ext cx="2232248" cy="1080120"/>
          </a:xfrm>
          <a:prstGeom prst="irregularSeal1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085184" y="232936"/>
            <a:ext cx="127951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2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-10%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0648" y="1763688"/>
            <a:ext cx="302403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Lubrifiants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632" y="5491634"/>
            <a:ext cx="6624736" cy="210470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44624" y="2555776"/>
            <a:ext cx="3372718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000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fr-FR" sz="2000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powerdiesel</a:t>
            </a:r>
            <a:r>
              <a:rPr lang="fr-FR" sz="2000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</a:p>
          <a:p>
            <a:pPr algn="ctr"/>
            <a:r>
              <a:rPr lang="fr-FR" sz="2000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ultra SAE 10W30</a:t>
            </a:r>
          </a:p>
          <a:p>
            <a:pPr algn="ctr"/>
            <a:endParaRPr lang="fr-FR" sz="400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powerdiesel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</a:p>
          <a:p>
            <a:pPr algn="ctr"/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Eco New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engine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T38</a:t>
            </a:r>
          </a:p>
          <a:p>
            <a:pPr algn="ctr"/>
            <a:endParaRPr lang="fr-FR" sz="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powerdiesel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hydr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. HVI</a:t>
            </a:r>
          </a:p>
          <a:p>
            <a:pPr algn="ctr"/>
            <a:endParaRPr lang="fr-FR" sz="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powergearGL-4</a:t>
            </a:r>
          </a:p>
          <a:p>
            <a:pPr algn="ctr"/>
            <a:endParaRPr lang="fr-FR" sz="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power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unigrade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SAE30</a:t>
            </a:r>
          </a:p>
          <a:p>
            <a:pPr algn="ctr"/>
            <a:endParaRPr lang="fr-FR" sz="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Yanmar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power 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coolan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 « </a:t>
            </a:r>
            <a:r>
              <a:rPr lang="fr-FR" sz="20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blue</a:t>
            </a:r>
            <a:r>
              <a:rPr lang="fr-FR" sz="2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anose="020B0806030902050204" pitchFamily="34" charset="0"/>
              </a:rPr>
              <a:t> »</a:t>
            </a:r>
          </a:p>
          <a:p>
            <a:pPr algn="ctr"/>
            <a:endParaRPr lang="fr-FR" sz="2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endParaRPr lang="fr-FR" sz="20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  <a:p>
            <a:pPr algn="ctr"/>
            <a:endParaRPr lang="fr-FR" sz="2000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7512" y="1907704"/>
            <a:ext cx="3343856" cy="381157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218" y="7596336"/>
            <a:ext cx="2624150" cy="64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9026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2215</TotalTime>
  <Words>73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Impact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Buloc</dc:creator>
  <cp:lastModifiedBy>Gestion</cp:lastModifiedBy>
  <cp:revision>28</cp:revision>
  <cp:lastPrinted>2016-03-31T14:05:14Z</cp:lastPrinted>
  <dcterms:created xsi:type="dcterms:W3CDTF">2014-08-29T14:40:28Z</dcterms:created>
  <dcterms:modified xsi:type="dcterms:W3CDTF">2017-03-31T08:15:08Z</dcterms:modified>
</cp:coreProperties>
</file>